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5EA30B-69E8-5128-44A1-3EE205CB6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F824B-DE95-4DCF-A849-731FBCA49D80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4FBED-4BFE-C5C5-745F-D36865C49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946C8-16C9-F807-176F-FBF9AC4CD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D3B55-1782-4E86-A49F-36C38CF4462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682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2B907-32B0-03EE-9DD5-F7B0F8543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CE167-C1DB-4787-B2DB-0973235EACB8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4E3D5D-1896-0E33-95DA-1434EFE29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8E18C-0672-05BE-1F87-CE574C748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ED7F6-D75F-4FD0-91E2-2E0706D27BD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8114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CD946-796E-8350-7AEB-EB014929B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0577B-C769-4D9B-BBE1-46D6A52FBBCC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BAFCCF-1FA3-833B-A231-D8216532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4084E-6455-C3F9-EC89-EC0461AE6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C395E-DE52-4425-94A4-40CA1B206D6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502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45146-02E6-94CC-FBDD-49D2006B0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8A260-0A71-43FA-B035-253931E354B9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C196F-70B7-1B61-5E9B-E570C3805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F7A8E-32E0-4AF6-E472-7FACBA7E7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92B42-E320-4EEC-AE84-6E0BF01EFDB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0580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C9C08-D7C6-D9CF-0BBC-EA1682FA9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21F8E-08A9-469E-BEFC-1FAEE7D570C6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A3E1C-6D6D-0440-1CE6-A10689D10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48899-8858-6326-76E7-CFCDDEA92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2E855-2103-4EAE-ACC5-1179009B3B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58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5523CA-3E37-0335-EAB7-C7ABE90C1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3E23A-5ACF-436A-8429-524C8ED6D865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15CD5E-29A7-8486-2D6F-1F909ABB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A75CDC-B490-9243-0B18-C5A5FC99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09374-9905-4430-AA94-0F241C13C4D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93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312F445-C8FF-BAC1-1F09-D9ED02803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03C23-FB84-4F51-A1C1-1F9B3D8CC9FE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4475CCD-437D-54F4-8437-9C6B2D46F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BE85EFB-09F5-9445-2CCC-C863ABA02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FE7AA-397E-44C3-97B8-A21AD382DC6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0989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01E3FF2-1373-3218-08DF-5864B894E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1241B-C605-4D46-8659-01BBE5F81FD5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89D5B2-DBDD-561E-F450-CD359FF31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455D3B-72F2-7A10-731D-D459D8A5D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3D71D-B3E7-4524-8743-9CB15C2664D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729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3C91AAB-0106-F13D-98B0-8782A9541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48A61-166E-4578-9A40-1A8A0A5F7FF2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A12BBE7-03F7-2403-981D-FA1043B24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339064-AC65-5B19-D615-FED8117B7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E7171-E95C-4C9A-BBFA-042FD46B785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450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925675-089F-20E2-079E-EBF634757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5DA2B-C313-4EB8-8A53-3BD617389C0A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6185FA-1804-F37B-A148-47AADA462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F7DE1E-2DFB-9D0B-EC7B-DA7BB76F6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26FE8-5A44-4C7B-8E71-4295D927313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29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6F3E7D-33AC-6F96-8F47-F541A3E39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C32DF-1E26-4D1A-A5C0-BC0758098FF8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F4A66B-C233-345F-CE22-9688AD9CA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AE9CA6-0529-8AD6-82C9-4D3714D92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1994C-06AD-4833-8F89-36937494791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6465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3EF6EA6-0529-0D68-188F-74EA7C5C51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E24769-3030-CC74-0035-58BB7A42EA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279677-603B-5172-8BF9-926A08941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1F5D96-8624-4A60-AC97-826B3B6C7F87}" type="datetimeFigureOut">
              <a:rPr lang="en-AU"/>
              <a:pPr>
                <a:defRPr/>
              </a:pPr>
              <a:t>12/06/2023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8ED4E-7BE4-638A-1178-33E4068E8C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24868-DC49-E9C7-08C5-8180ADD250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4EC585-9841-4076-A08D-17DE3537739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811451A0-769B-A875-A8C5-25EB4821DB2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96131"/>
            <a:ext cx="9144000" cy="5265737"/>
          </a:xfrm>
        </p:spPr>
        <p:txBody>
          <a:bodyPr/>
          <a:lstStyle/>
          <a:p>
            <a:pPr eaLnBrk="1" hangingPunct="1"/>
            <a:r>
              <a:rPr lang="en-AU" altLang="en-US" dirty="0"/>
              <a:t>Verse 1</a:t>
            </a:r>
          </a:p>
          <a:p>
            <a:pPr eaLnBrk="1" hangingPunct="1"/>
            <a:r>
              <a:rPr lang="en-AU" altLang="en-US" sz="4000" dirty="0"/>
              <a:t>Jesus Christ</a:t>
            </a:r>
            <a:br>
              <a:rPr lang="en-AU" altLang="en-US" sz="4000" dirty="0"/>
            </a:br>
            <a:r>
              <a:rPr lang="en-AU" altLang="en-US" sz="4000" dirty="0"/>
              <a:t>I think upon Your sacrifice</a:t>
            </a:r>
            <a:br>
              <a:rPr lang="en-AU" altLang="en-US" sz="4000" dirty="0"/>
            </a:br>
            <a:r>
              <a:rPr lang="en-AU" altLang="en-US" sz="4000" dirty="0"/>
              <a:t>You became nothing</a:t>
            </a:r>
            <a:br>
              <a:rPr lang="en-AU" altLang="en-US" sz="4000" dirty="0"/>
            </a:br>
            <a:r>
              <a:rPr lang="en-AU" altLang="en-US" sz="4000" dirty="0"/>
              <a:t>Poured out to death</a:t>
            </a:r>
            <a:br>
              <a:rPr lang="en-AU" altLang="en-US" sz="4000" dirty="0"/>
            </a:br>
            <a:r>
              <a:rPr lang="en-AU" altLang="en-US" sz="4000" dirty="0"/>
              <a:t>Many times I've wondered</a:t>
            </a:r>
            <a:br>
              <a:rPr lang="en-AU" altLang="en-US" sz="4000" dirty="0"/>
            </a:br>
            <a:r>
              <a:rPr lang="en-AU" altLang="en-US" sz="4000" dirty="0"/>
              <a:t>At Your gift of life</a:t>
            </a:r>
            <a:br>
              <a:rPr lang="en-AU" altLang="en-US" sz="4000" dirty="0"/>
            </a:br>
            <a:r>
              <a:rPr lang="en-AU" altLang="en-US" sz="4000" dirty="0"/>
              <a:t>And I'm in that place once again</a:t>
            </a:r>
            <a:br>
              <a:rPr lang="en-AU" altLang="en-US" sz="4000" dirty="0"/>
            </a:br>
            <a:r>
              <a:rPr lang="en-AU" altLang="en-US" sz="4000" dirty="0"/>
              <a:t>I'm in that place once again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5C05F1D3-2D20-F909-0434-E58365E5D55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60085"/>
            <a:ext cx="9144000" cy="4537829"/>
          </a:xfrm>
        </p:spPr>
        <p:txBody>
          <a:bodyPr/>
          <a:lstStyle/>
          <a:p>
            <a:pPr eaLnBrk="1" hangingPunct="1"/>
            <a:r>
              <a:rPr lang="en-AU" altLang="en-US" dirty="0"/>
              <a:t>Chorus</a:t>
            </a:r>
          </a:p>
          <a:p>
            <a:pPr eaLnBrk="1" hangingPunct="1"/>
            <a:r>
              <a:rPr lang="en-AU" altLang="en-US" sz="4000" dirty="0"/>
              <a:t>Once again</a:t>
            </a:r>
            <a:br>
              <a:rPr lang="en-AU" altLang="en-US" sz="4000" dirty="0"/>
            </a:br>
            <a:r>
              <a:rPr lang="en-AU" altLang="en-US" sz="4000" dirty="0"/>
              <a:t>I look upon the cross</a:t>
            </a:r>
            <a:br>
              <a:rPr lang="en-AU" altLang="en-US" sz="4000" dirty="0"/>
            </a:br>
            <a:r>
              <a:rPr lang="en-AU" altLang="en-US" sz="4000" dirty="0"/>
              <a:t>Where You died</a:t>
            </a:r>
            <a:br>
              <a:rPr lang="en-AU" altLang="en-US" sz="4000" dirty="0"/>
            </a:br>
            <a:r>
              <a:rPr lang="en-AU" altLang="en-US" sz="4000" dirty="0"/>
              <a:t>I'm humbled by Your mercy</a:t>
            </a:r>
            <a:br>
              <a:rPr lang="en-AU" altLang="en-US" sz="4000" dirty="0"/>
            </a:br>
            <a:r>
              <a:rPr lang="en-AU" altLang="en-US" sz="4000" dirty="0"/>
              <a:t>And I'm broken inside</a:t>
            </a:r>
            <a:br>
              <a:rPr lang="en-AU" altLang="en-US" sz="4000" dirty="0"/>
            </a:br>
            <a:r>
              <a:rPr lang="en-AU" altLang="en-US" sz="4000" dirty="0"/>
              <a:t>Once again I thank You</a:t>
            </a:r>
            <a:br>
              <a:rPr lang="en-AU" altLang="en-US" sz="4000" dirty="0"/>
            </a:br>
            <a:r>
              <a:rPr lang="en-AU" altLang="en-US" sz="4000" dirty="0"/>
              <a:t>Once again I pour out my life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CFAF8299-42BB-5121-2447-D26B8A10212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15814"/>
            <a:ext cx="9144000" cy="5026371"/>
          </a:xfrm>
        </p:spPr>
        <p:txBody>
          <a:bodyPr/>
          <a:lstStyle/>
          <a:p>
            <a:pPr eaLnBrk="1" hangingPunct="1"/>
            <a:r>
              <a:rPr lang="en-AU" altLang="en-US" dirty="0"/>
              <a:t>Verse 2</a:t>
            </a:r>
          </a:p>
          <a:p>
            <a:pPr eaLnBrk="1" hangingPunct="1"/>
            <a:r>
              <a:rPr lang="en-AU" altLang="en-US" sz="4000" dirty="0"/>
              <a:t>Now You are</a:t>
            </a:r>
            <a:br>
              <a:rPr lang="en-AU" altLang="en-US" sz="4000" dirty="0"/>
            </a:br>
            <a:r>
              <a:rPr lang="en-AU" altLang="en-US" sz="4000" dirty="0"/>
              <a:t>Exalted to the highest place</a:t>
            </a:r>
            <a:br>
              <a:rPr lang="en-AU" altLang="en-US" sz="4000" dirty="0"/>
            </a:br>
            <a:r>
              <a:rPr lang="en-AU" altLang="en-US" sz="4000" dirty="0"/>
              <a:t>King of the heavens</a:t>
            </a:r>
            <a:br>
              <a:rPr lang="en-AU" altLang="en-US" sz="4000" dirty="0"/>
            </a:br>
            <a:r>
              <a:rPr lang="en-AU" altLang="en-US" sz="4000" dirty="0"/>
              <a:t>Where one day I'll bow</a:t>
            </a:r>
            <a:br>
              <a:rPr lang="en-AU" altLang="en-US" sz="4000" dirty="0"/>
            </a:br>
            <a:r>
              <a:rPr lang="en-AU" altLang="en-US" sz="4000" dirty="0"/>
              <a:t>But for now</a:t>
            </a:r>
            <a:br>
              <a:rPr lang="en-AU" altLang="en-US" sz="4000" dirty="0"/>
            </a:br>
            <a:r>
              <a:rPr lang="en-AU" altLang="en-US" sz="4000" dirty="0"/>
              <a:t>I marvel at this saving grace</a:t>
            </a:r>
            <a:br>
              <a:rPr lang="en-AU" altLang="en-US" sz="4000" dirty="0"/>
            </a:br>
            <a:r>
              <a:rPr lang="en-AU" altLang="en-US" sz="4000" dirty="0"/>
              <a:t>And I'm full of praise once again</a:t>
            </a:r>
            <a:br>
              <a:rPr lang="en-AU" altLang="en-US" sz="4000" dirty="0"/>
            </a:br>
            <a:r>
              <a:rPr lang="en-AU" altLang="en-US" sz="4000" dirty="0"/>
              <a:t>I'm full of praise once again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02369CBE-C0F4-450C-C0CF-A3ECB72A32B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309019"/>
            <a:ext cx="9144000" cy="2239962"/>
          </a:xfrm>
        </p:spPr>
        <p:txBody>
          <a:bodyPr/>
          <a:lstStyle/>
          <a:p>
            <a:pPr eaLnBrk="1" hangingPunct="1"/>
            <a:r>
              <a:rPr lang="en-AU" altLang="en-US" dirty="0"/>
              <a:t>Bridge</a:t>
            </a:r>
          </a:p>
          <a:p>
            <a:pPr eaLnBrk="1" hangingPunct="1"/>
            <a:r>
              <a:rPr lang="en-AU" altLang="en-US" sz="4000" dirty="0"/>
              <a:t>Thank You for the cross</a:t>
            </a:r>
            <a:br>
              <a:rPr lang="en-AU" altLang="en-US" sz="4000" dirty="0"/>
            </a:br>
            <a:r>
              <a:rPr lang="en-AU" altLang="en-US" sz="4000" dirty="0"/>
              <a:t>Thank You for the cross</a:t>
            </a:r>
            <a:br>
              <a:rPr lang="en-AU" altLang="en-US" sz="4000" dirty="0"/>
            </a:br>
            <a:r>
              <a:rPr lang="en-AU" altLang="en-US" sz="4000" dirty="0"/>
              <a:t>Thank You for the cross my Friend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B1E47721-C68B-5B68-1379-9E36FF1B0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0" y="5819775"/>
            <a:ext cx="6096000" cy="900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AU" altLang="en-US" sz="1050" dirty="0">
                <a:latin typeface="akagi_probook"/>
              </a:rPr>
              <a:t>CCLI Song # 1564362</a:t>
            </a:r>
          </a:p>
          <a:p>
            <a:pPr eaLnBrk="1" hangingPunct="1">
              <a:defRPr/>
            </a:pPr>
            <a:r>
              <a:rPr lang="en-AU" altLang="en-US" sz="1050" dirty="0">
                <a:latin typeface="akagi_probook"/>
              </a:rPr>
              <a:t>Matt Redman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AU" altLang="en-US" sz="1050" dirty="0">
                <a:latin typeface="akagi_probook"/>
              </a:rPr>
              <a:t>© 1995 Thankyou Music (Admin. by SHOUT! Music Publishing Australia)</a:t>
            </a:r>
          </a:p>
          <a:p>
            <a:pPr eaLnBrk="1" hangingPunct="1">
              <a:defRPr/>
            </a:pPr>
            <a:r>
              <a:rPr lang="en-AU" altLang="en-US" sz="1050" i="1" dirty="0">
                <a:latin typeface="akagi_probook"/>
              </a:rPr>
              <a:t>For use solely with the </a:t>
            </a:r>
            <a:r>
              <a:rPr lang="en-AU" altLang="en-US" sz="1050" i="1" dirty="0" err="1">
                <a:latin typeface="akagi_probook"/>
              </a:rPr>
              <a:t>SongSelect</a:t>
            </a:r>
            <a:r>
              <a:rPr lang="en-AU" altLang="en-US" sz="1050" i="1" dirty="0">
                <a:latin typeface="akagi_probook"/>
              </a:rPr>
              <a:t>® </a:t>
            </a:r>
            <a:r>
              <a:rPr lang="en-AU" altLang="en-US" sz="1050" i="1" dirty="0">
                <a:latin typeface="akagi_probook"/>
                <a:hlinkClick r:id="rId2"/>
              </a:rPr>
              <a:t>Terms of Use</a:t>
            </a:r>
            <a:r>
              <a:rPr lang="en-AU" altLang="en-US" sz="1050" i="1" dirty="0">
                <a:latin typeface="akagi_probook"/>
              </a:rPr>
              <a:t>. All rights reserved. </a:t>
            </a:r>
            <a:r>
              <a:rPr lang="en-AU" altLang="en-US" sz="1050" i="1" dirty="0">
                <a:latin typeface="akagi_probook"/>
                <a:hlinkClick r:id="rId3"/>
              </a:rPr>
              <a:t>www.ccli.com</a:t>
            </a:r>
            <a:endParaRPr lang="en-AU" altLang="en-US" sz="1050" i="1" dirty="0">
              <a:latin typeface="akagi_probook"/>
            </a:endParaRPr>
          </a:p>
          <a:p>
            <a:pPr eaLnBrk="1" hangingPunct="1">
              <a:defRPr/>
            </a:pPr>
            <a:r>
              <a:rPr lang="en-AU" altLang="en-US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194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2021-12-01T05:22:32Z</dcterms:created>
  <dcterms:modified xsi:type="dcterms:W3CDTF">2023-06-12T02:12:56Z</dcterms:modified>
</cp:coreProperties>
</file>